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59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>
        <p:scale>
          <a:sx n="100" d="100"/>
          <a:sy n="100" d="100"/>
        </p:scale>
        <p:origin x="9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UNA, CELIA SSgt USAF PACAF 374 SFS/S5PR" userId="e618cd80-3480-4ebc-9a04-5570d64bce5c" providerId="ADAL" clId="{0ED26AF5-9583-41D3-BF03-4BB8ED2A5B78}"/>
    <pc:docChg chg="custSel modSld">
      <pc:chgData name="CUNA, CELIA SSgt USAF PACAF 374 SFS/S5PR" userId="e618cd80-3480-4ebc-9a04-5570d64bce5c" providerId="ADAL" clId="{0ED26AF5-9583-41D3-BF03-4BB8ED2A5B78}" dt="2025-11-06T06:47:15.375" v="61" actId="20577"/>
      <pc:docMkLst>
        <pc:docMk/>
      </pc:docMkLst>
      <pc:sldChg chg="modSp mod">
        <pc:chgData name="CUNA, CELIA SSgt USAF PACAF 374 SFS/S5PR" userId="e618cd80-3480-4ebc-9a04-5570d64bce5c" providerId="ADAL" clId="{0ED26AF5-9583-41D3-BF03-4BB8ED2A5B78}" dt="2025-11-06T06:47:15.375" v="61" actId="20577"/>
        <pc:sldMkLst>
          <pc:docMk/>
          <pc:sldMk cId="3731591790" sldId="256"/>
        </pc:sldMkLst>
        <pc:spChg chg="mod">
          <ac:chgData name="CUNA, CELIA SSgt USAF PACAF 374 SFS/S5PR" userId="e618cd80-3480-4ebc-9a04-5570d64bce5c" providerId="ADAL" clId="{0ED26AF5-9583-41D3-BF03-4BB8ED2A5B78}" dt="2025-11-06T06:47:15.375" v="61" actId="20577"/>
          <ac:spMkLst>
            <pc:docMk/>
            <pc:sldMk cId="3731591790" sldId="256"/>
            <ac:spMk id="3" creationId="{1DDE0C82-FA75-5BB6-1308-AB09B0B8D7D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89003-6948-BE32-128B-340F1A065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95DF91-FC81-7CF6-4E0C-6A21F290BE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CFE78-AE30-124A-A2DE-9B0EE763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51B3-9FA5-6CA9-8208-7C998B463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1AE31-E254-829E-234B-4E09304FA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0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A4361-47CB-40BA-388A-B237D68E2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08AAC-63FD-20E8-E850-97EFF9F8A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D15F-9417-B9B5-C2E2-6FAAE253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09134-8B64-410B-A356-5FE5B867E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108D9-18CC-0BCF-2C3C-28EB0312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7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2081FA-6B41-4728-86CC-B46249E1EF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5B32A6-B4C6-E6E6-90B5-441D53D39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2F216-A697-2DA0-D6E8-59E4E7E1B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79553-B499-5964-444E-BEE3DF3F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91471-C435-D94E-4DF6-C5F99B87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6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53B43-8D86-D0B6-7B67-099788BBF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1A0EB-D0E1-7160-82F6-BB8698A20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A9608-30EF-0DF6-5320-7F87418FD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46EF8-244F-6D22-EF89-73811367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5BBA4-7E0B-513D-5990-7D5FDAA8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80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EB21A-95B6-A1A6-E5CC-CEFC63A19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8302C-426F-A6E4-27A4-C70EF61FF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73CC7-FAC8-641C-D17C-88C0BBA31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BA054-61FA-74A6-D93D-D6048CC8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E7562-EBAD-1708-9154-0F46F372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5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020D2-FDDB-BC39-FFB1-1120A2057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87655-DDCA-3D2A-B9CF-F301E7B4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B616E-0C4E-2B04-D338-B20AB13D6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E2956-EF92-AF5E-3ED6-72B6B5F0B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CB5D4E-FC01-37B9-E613-6AA9C225E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E4F28-E560-F2E1-2309-EE926BE40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4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FC9DD-BDEE-A928-B7C7-4E54BC975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46A6B-61C6-8E87-538E-C08F3CC71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C767F-EAED-1A0B-679F-90CF147AC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CE8D5F-2066-AFD2-4360-9A6BD9626E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6D7E7-CAEE-354B-1B38-D72B2BD99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173F7D-2E97-0AE5-8157-5056623F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0ADBBB-DA49-048E-8E77-7533C06A4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56F0BA-B72D-EB04-E369-896110B7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9BAD8-BF4C-933E-3D3A-A05FE8562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D6C00-509E-C1A7-FE8C-8088A9091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8509BD-A559-032F-82B9-14E7AAD8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6C5B6-CA00-4409-95E4-DD0B39D2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1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5F375-7679-6237-9D01-012DDE1FE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D032A6-2D37-801E-1ADB-04ED88C9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D52918-A4B0-FF30-BE24-5CF696CA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4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F040A-1EF5-C567-9E77-D792A974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A7C4A-F33D-6AA3-EB55-042C2A24D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783A7-3999-3450-9403-F9C3A3287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497F2-FD80-5CC8-17BF-A28DDFD3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240CF-7E10-39A2-EB0E-0FFCBBE65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AC1B13-4A4D-4F66-B1C3-A68E6767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5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208FD-B680-F116-3AF2-2FD04ACF6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9FD860-8ECE-93DF-C3FF-F7FF6D809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0D2BBA-35C1-10BC-3EE9-F960A3CAB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72DE8-5821-631F-96A5-174E724B5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5C920-3139-9ED6-32D2-29660954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21854-2871-BC0E-7D73-5A3550B70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FD34E4-10F9-81CB-A9B8-D5BCB4B34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76EC7-ADC0-092F-7348-5732316C9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26069-960B-4227-D7FA-DDF3273B2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ED193-4D6E-431C-93AE-7E08921C00D2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994B0-5C2C-58EE-1AB0-46A9A637B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C48D2-768D-0C5F-6377-9C2FECEBD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ADC4DB-A9B2-4670-A638-6529FA4E5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96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374sfs.s5p@us.af.mi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374sfs.s5p@us.af.mi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E045F-F55F-27BE-A844-79FDC47E9A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Vehicle Registration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DE0C82-FA75-5BB6-1308-AB09B0B8D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031" y="3695372"/>
            <a:ext cx="6833937" cy="16557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374 Security Forces Squadron - Pass and Registration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Mon-Fri: 0730-1500 (Closed on Federal Holidays)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NCOIC of Pass &amp; Registration: SSgt Cuna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 &amp; Registration Clerk: SrA Becerra-Tellez</a:t>
            </a:r>
          </a:p>
        </p:txBody>
      </p:sp>
      <p:pic>
        <p:nvPicPr>
          <p:cNvPr id="5" name="Picture 4" descr="Logo&#10;&#10;AI-generated content may be incorrect.">
            <a:extLst>
              <a:ext uri="{FF2B5EF4-FFF2-40B4-BE49-F238E27FC236}">
                <a16:creationId xmlns:a16="http://schemas.microsoft.com/office/drawing/2014/main" id="{AC067E61-8215-D8E4-DD4B-5AF0DCBDC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4"/>
            <a:ext cx="1582909" cy="1539496"/>
          </a:xfrm>
          <a:prstGeom prst="rect">
            <a:avLst/>
          </a:prstGeom>
        </p:spPr>
      </p:pic>
      <p:pic>
        <p:nvPicPr>
          <p:cNvPr id="1026" name="Picture 2" descr="374 Security Forces Squadron (PACAF) &gt; Air Force Historical Research ...">
            <a:extLst>
              <a:ext uri="{FF2B5EF4-FFF2-40B4-BE49-F238E27FC236}">
                <a16:creationId xmlns:a16="http://schemas.microsoft.com/office/drawing/2014/main" id="{C9877D63-14D5-674E-789B-2D7FB1AED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4847" y="5318504"/>
            <a:ext cx="1487153" cy="153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59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69979-F847-B962-1B12-3724B8444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Ways to Obtain a Vehicle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9D13F-BDA4-5927-46BF-58FA1BE6E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from another SOFA member (YAB or Non-YAB)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from Japanese National or Off Base Dealership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Importing a Vehicle 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YABI 31-116 3.1.3 </a:t>
            </a:r>
            <a:r>
              <a:rPr lang="en-US" i="1" u="sng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“All personnel issued a 4EJ for Yokota AB are authorized to register one 4-wheel and one 2-wheel vehicle, including licensed dependents”.</a:t>
            </a:r>
          </a:p>
          <a:p>
            <a:pPr marL="0" indent="0">
              <a:buNone/>
            </a:pPr>
            <a:endParaRPr lang="en-US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4-wheel, one 2-wheel per 4EJ with endorsement or memorandum from First Sergeant.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inquire about and submit additional vehicle waivers to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374sfs.s5p@us.af.mil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Active-Duty Member or Civ/Contr. on orders are the only members that are authorized to register a vehicle dependents must be with sponsor or have a POA from legal to create transactions on their behalf.  </a:t>
            </a:r>
          </a:p>
          <a:p>
            <a:pPr>
              <a:buFontTx/>
              <a:buChar char="-"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YABI 31-116 &amp; USFJ 31-205 have all Motor Vehicle Regulations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117999-9420-3481-3BFA-FDC954F950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2423" y="5689392"/>
            <a:ext cx="1042506" cy="10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5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E75A0DC6-72F3-487F-5157-BD3546590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from another SOFA member (Yokota AB or Non-YAB)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7F41BF0-A489-03E2-09BA-9BD537AF1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Items to bring in to start registration: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CAC, 4EJ, Japanese Title, Liability Insurance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documents stated above will be brought in.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Road tax receipt for the current year is also required for SOFA to SOFA or SOFA to SOFA Non-YAB.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office will make a Bill of Sale once all the items have been shown.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Bill of Sale must be converted into a Japanese Title within 10 calendar days. (Can be renewed ONCE more request for renewals will be decided by NCOIC of P&amp;R.) 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Japanese Title is ready, they will be turned into our office along with taking a picture of the current road tax sticker on the front windshield of the car to create a new DBIDS Military and Registration Title.</a:t>
            </a:r>
          </a:p>
          <a:p>
            <a:pPr>
              <a:buFontTx/>
              <a:buChar char="-"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vehicle is being sold by a Power of Attorney (POA):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POA from Legal and P&amp;R Acknowledgement will be presented along with all documents stated above.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64AFCF9-15C4-15FE-907E-38F09BAC14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8831" y="5822074"/>
            <a:ext cx="1003169" cy="103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9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E0E314E-544D-33E7-1D60-A9E36F05D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Purchase from Japanese National, Off Base Dealership, Auction/Online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A032434-9EAF-8591-D402-D50CDA4F9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Items to bring in to start registration: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CAC, 4EJ, Japanese Title, Liability Insurance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documents stated above will be brought in.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title: original or copy from the owner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(we will not be able to process without this.).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office will make an Initial Registration Form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 200)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Temporary Vehicle Pass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 18). 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200 will be given to either Insurance or dealership depending on who will process the Japanese title and Plate transfer.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200 must be converted into a Japanese Title within 10 calendar days. (Can be renewed ONCE more request for renewals will be decided by NCOIC of P&amp;R.) 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Temporary vehicle pass will be placed on the front dash of the vehicle to be granted base access as the member does not have a road tax sticker yet</a:t>
            </a:r>
          </a:p>
          <a:p>
            <a:pPr>
              <a:buFontTx/>
              <a:buChar char="-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road tax receipt (or proof of road tax payment) and the Japanese Title are presented, our office will create a DBIDS Military Registration Certificate.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F4BD407-A06B-70B4-C569-0FBE8800F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2169" y="5821590"/>
            <a:ext cx="99983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09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A18ED9-021C-1726-AA78-9420F5FE5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Importing a Vehicle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6ED1ED-98FE-CD3C-A382-977039C9A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5" y="158047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Items to bring in to start registration: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CAC, 4EJ, Japanese Title, Liability Insurance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office will make an Initial Registration Form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 200)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Temporary Vehicle Pass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 18). 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200 will be given to either Insurance or dealership depending on who will make the Japanese title and Plate transfer.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JCI will need to completed for Imported cars. Slash plates can be acquired at Fussa City Hall and will be placed on the vehicle to be granted base access 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200 must be converted into a Japanese Title within 10 calendar days. </a:t>
            </a: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(Can be renewed ONCE more request for renewals will be decided by NCOIC of P&amp;R.) 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the road tax receipt (or proof of road tax payment) and the Japanese Title are presented, our office will create a DBIDS Military Registration Certificate.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D833B0-9754-B087-A820-0BB80F128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2169" y="5821590"/>
            <a:ext cx="99983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286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F790C-DC3B-5F86-AC1A-BA2799E7D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 and Required Items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AB7C8-CC18-B328-FD2A-8A41CDAC1B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 may be inquired at:</a:t>
            </a:r>
          </a:p>
          <a:p>
            <a:pPr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Wiltec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Insurance: located inside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Yujo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Center or at our P&amp;R building 993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Kelly &amp; Kelly: located to the right of Terminal Gate next to Don Quijote </a:t>
            </a:r>
          </a:p>
          <a:p>
            <a:pPr>
              <a:buFontTx/>
              <a:buChar char="-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George’s Insurance: located to the left of Fussa gate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01372C2-84E7-8438-8543-2617E9CD69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SOFA members will always have these items in their car: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Japanese Title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Liability Insurance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JCI – Japanese Compulsory Insurance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Road tax receipt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DBIDS Military Registration Certificate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4D2023-E5FD-DCD9-4A79-33C819287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2169" y="5821590"/>
            <a:ext cx="999831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74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19534B-8991-16BD-91A6-548603E7C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925" y="-142874"/>
            <a:ext cx="8058149" cy="51054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Pass and Registration Org Box: </a:t>
            </a:r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374sfs.s5p@us.af.mil</a:t>
            </a:r>
            <a:br>
              <a:rPr lang="en-US" dirty="0"/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7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BA7FED767F164BA1BA1CC20C16AD35" ma:contentTypeVersion="4" ma:contentTypeDescription="Create a new document." ma:contentTypeScope="" ma:versionID="67794a60d5aed36e8bffc8e963a96376">
  <xsd:schema xmlns:xsd="http://www.w3.org/2001/XMLSchema" xmlns:xs="http://www.w3.org/2001/XMLSchema" xmlns:p="http://schemas.microsoft.com/office/2006/metadata/properties" xmlns:ns3="c8a12e29-8845-4f66-bc76-7e2b5266f8ec" targetNamespace="http://schemas.microsoft.com/office/2006/metadata/properties" ma:root="true" ma:fieldsID="f98d778034d8687723f85dd6974df196" ns3:_="">
    <xsd:import namespace="c8a12e29-8845-4f66-bc76-7e2b5266f8ec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a12e29-8845-4f66-bc76-7e2b5266f8ec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3F1CA2-6688-4E83-85F1-5DCB32E57DF8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c8a12e29-8845-4f66-bc76-7e2b5266f8ec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C9D86A0-E002-42D4-9C6C-C5BC69A47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a12e29-8845-4f66-bc76-7e2b5266f8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A71C6C-A5E9-4E30-932C-5E0B876E95A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331b18d-2d87-48ef-a35f-ac8818ebf9b4}" enabled="0" method="" siteId="{8331b18d-2d87-48ef-a35f-ac8818ebf9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804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Vehicle Registration </vt:lpstr>
      <vt:lpstr>3 Ways to Obtain a Vehicle </vt:lpstr>
      <vt:lpstr>Purchase from another SOFA member (Yokota AB or Non-YAB) </vt:lpstr>
      <vt:lpstr>Purchase from Japanese National, Off Base Dealership, Auction/Online  </vt:lpstr>
      <vt:lpstr>Importing a Vehicle </vt:lpstr>
      <vt:lpstr>Insurance and Required Items </vt:lpstr>
      <vt:lpstr>Questions? Pass and Registration Org Box: 374sfs.s5p@us.af.mil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BECERRA TELLEZ, MONSERRATH SrA USAF PACAF 374 SFS/S3O</dc:creator>
  <cp:lastModifiedBy>CUNA, CELIA SSgt USAF PACAF 374 SFS/S5PR</cp:lastModifiedBy>
  <cp:revision>4</cp:revision>
  <dcterms:created xsi:type="dcterms:W3CDTF">2025-11-05T11:51:55Z</dcterms:created>
  <dcterms:modified xsi:type="dcterms:W3CDTF">2025-11-06T06:47:23Z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0x010100D3BA7FED767F164BA1BA1CC20C16AD35</vt:lpwstr>
  </property>
</Properties>
</file>