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0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9A23-EA5D-4B7A-A380-BB08366E9819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FF00-4BE6-4E73-AECA-7F6F00E7A5A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56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9A23-EA5D-4B7A-A380-BB08366E9819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FF00-4BE6-4E73-AECA-7F6F00E7A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84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9A23-EA5D-4B7A-A380-BB08366E9819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FF00-4BE6-4E73-AECA-7F6F00E7A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15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9A23-EA5D-4B7A-A380-BB08366E9819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FF00-4BE6-4E73-AECA-7F6F00E7A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56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9A23-EA5D-4B7A-A380-BB08366E9819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FF00-4BE6-4E73-AECA-7F6F00E7A5A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94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9A23-EA5D-4B7A-A380-BB08366E9819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FF00-4BE6-4E73-AECA-7F6F00E7A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252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9A23-EA5D-4B7A-A380-BB08366E9819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FF00-4BE6-4E73-AECA-7F6F00E7A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0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9A23-EA5D-4B7A-A380-BB08366E9819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FF00-4BE6-4E73-AECA-7F6F00E7A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59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9A23-EA5D-4B7A-A380-BB08366E9819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FF00-4BE6-4E73-AECA-7F6F00E7A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3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2999A23-EA5D-4B7A-A380-BB08366E9819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2AFF00-4BE6-4E73-AECA-7F6F00E7A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232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99A23-EA5D-4B7A-A380-BB08366E9819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FF00-4BE6-4E73-AECA-7F6F00E7A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879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2999A23-EA5D-4B7A-A380-BB08366E9819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52AFF00-4BE6-4E73-AECA-7F6F00E7A5A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422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3831F3A-E78E-CE33-A86E-81F24451F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25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Yokota AB Traffic Management Operations </a:t>
            </a:r>
            <a:br>
              <a:rPr lang="en-US" dirty="0"/>
            </a:br>
            <a:r>
              <a:rPr lang="en-US" sz="2000" dirty="0"/>
              <a:t>(Bldg. 920) Customer Service Hours 0830-1530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C024121-4A45-EA69-B02E-E7DF4EFBE9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6321" y="1841422"/>
            <a:ext cx="493776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Passenger Travel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ORDERS ARE NOT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b="1" dirty="0">
                <a:solidFill>
                  <a:srgbClr val="FF0000"/>
                </a:solidFill>
              </a:rPr>
              <a:t>REQUIRED</a:t>
            </a:r>
            <a:r>
              <a:rPr lang="en-US" sz="1400" dirty="0"/>
              <a:t> to make Flight reservations up to 90 days out! </a:t>
            </a:r>
            <a:r>
              <a:rPr lang="en-US" sz="1400" b="1" dirty="0">
                <a:solidFill>
                  <a:srgbClr val="00B050"/>
                </a:solidFill>
              </a:rPr>
              <a:t>ORDERS ARE NEEDED </a:t>
            </a:r>
            <a:r>
              <a:rPr lang="en-US" sz="1400" dirty="0"/>
              <a:t>to be Ticketed. </a:t>
            </a:r>
          </a:p>
          <a:p>
            <a:pPr marL="0" indent="0">
              <a:buNone/>
            </a:pPr>
            <a:r>
              <a:rPr lang="en-US" sz="1400" dirty="0"/>
              <a:t>Submit Flight Request in A-PRT Weblink provided by MPF.</a:t>
            </a:r>
          </a:p>
          <a:p>
            <a:pPr marL="0" indent="0">
              <a:buNone/>
            </a:pPr>
            <a:r>
              <a:rPr lang="en-US" sz="1400" dirty="0"/>
              <a:t>Members are authorized 2 pets (cats or dogs) per family on AMC flight on 1st come - 1st serve basis.</a:t>
            </a:r>
          </a:p>
          <a:p>
            <a:pPr marL="0" indent="0">
              <a:buNone/>
            </a:pPr>
            <a:r>
              <a:rPr lang="en-US" sz="1400" dirty="0"/>
              <a:t>When there are no available pet allocations on the PE, it is traveler’s responsibility to procure other commercial alternatives.</a:t>
            </a:r>
          </a:p>
          <a:p>
            <a:pPr marL="0" indent="0">
              <a:buNone/>
            </a:pPr>
            <a:r>
              <a:rPr lang="en-US" sz="1400" dirty="0"/>
              <a:t>Any questions regarding reimbursement of pet related expenses should be directed to local Personnel and Finance offices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A189118-65BE-9E4E-F7D6-40D09723F0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0132" y="1848868"/>
            <a:ext cx="493776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Personal Property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ORDERS ARE MANDATORY </a:t>
            </a:r>
            <a:r>
              <a:rPr lang="en-US" sz="1400" dirty="0"/>
              <a:t>to set up your Personal Property move. </a:t>
            </a:r>
          </a:p>
          <a:p>
            <a:pPr marL="0" indent="0">
              <a:buNone/>
            </a:pPr>
            <a:r>
              <a:rPr lang="en-US" sz="1400" dirty="0"/>
              <a:t>After orders are obtained, the necessary paperwork and instructions needed to schedule your move will be provided.</a:t>
            </a:r>
          </a:p>
          <a:p>
            <a:pPr marL="0" indent="0">
              <a:buNone/>
            </a:pPr>
            <a:r>
              <a:rPr lang="en-US" sz="1400" dirty="0"/>
              <a:t>POV Shipments – We will provide the documentation necessary for drop off. However, preparing all other required documents and coordination with Yokohama Vehicle Processing Center (VPC) will be at the members responsibility (PCSmyPOV.com). </a:t>
            </a:r>
          </a:p>
          <a:p>
            <a:endParaRPr lang="en-US" sz="12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C50E72B-63D5-229F-AE1F-44EFB5DB4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14" y="365125"/>
            <a:ext cx="1578112" cy="157290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6830AAD-B103-167F-DECD-B07A3E7D4C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080" y="543464"/>
            <a:ext cx="1351322" cy="139456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916394E-9EE6-F03F-994D-85DE971251E0}"/>
              </a:ext>
            </a:extLst>
          </p:cNvPr>
          <p:cNvSpPr txBox="1"/>
          <p:nvPr/>
        </p:nvSpPr>
        <p:spPr>
          <a:xfrm>
            <a:off x="838200" y="5209688"/>
            <a:ext cx="521652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u="sng" dirty="0">
              <a:solidFill>
                <a:schemeClr val="tx1">
                  <a:lumMod val="85000"/>
                  <a:lumOff val="15000"/>
                </a:schemeClr>
              </a:solidFill>
              <a:latin typeface="Calibri (body)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(body)"/>
                <a:cs typeface="Times New Roman" panose="02020603050405020304" pitchFamily="18" charset="0"/>
              </a:rPr>
              <a:t>DSN: 225-9771/8805</a:t>
            </a:r>
          </a:p>
          <a:p>
            <a:pPr algn="ctr"/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(body)"/>
                <a:cs typeface="Times New Roman" panose="02020603050405020304" pitchFamily="18" charset="0"/>
              </a:rPr>
              <a:t>374LRSTMOPAX.CTO@us.af.mil</a:t>
            </a:r>
          </a:p>
          <a:p>
            <a:pPr algn="ctr"/>
            <a:endParaRPr lang="en-US" sz="1400" dirty="0">
              <a:solidFill>
                <a:srgbClr val="000000"/>
              </a:solidFill>
              <a:latin typeface="Calibri (body)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56E3AC-7E6A-88D4-8EF8-DC5A55ADB79E}"/>
              </a:ext>
            </a:extLst>
          </p:cNvPr>
          <p:cNvSpPr txBox="1"/>
          <p:nvPr/>
        </p:nvSpPr>
        <p:spPr>
          <a:xfrm>
            <a:off x="6170749" y="5209689"/>
            <a:ext cx="521652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u="sng" dirty="0">
              <a:solidFill>
                <a:schemeClr val="tx1">
                  <a:lumMod val="75000"/>
                  <a:lumOff val="25000"/>
                </a:schemeClr>
              </a:solidFill>
              <a:latin typeface="Calibri (body)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(body)"/>
                <a:cs typeface="Times New Roman" panose="02020603050405020304" pitchFamily="18" charset="0"/>
              </a:rPr>
              <a:t>DSN: 225-9724/9725</a:t>
            </a:r>
          </a:p>
          <a:p>
            <a:pPr algn="ctr"/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(body)"/>
                <a:cs typeface="Times New Roman" panose="02020603050405020304" pitchFamily="18" charset="0"/>
              </a:rPr>
              <a:t>374LRS.LGRDF@US.AF.MIL</a:t>
            </a:r>
          </a:p>
          <a:p>
            <a:pPr algn="ctr"/>
            <a:endParaRPr lang="en-US" sz="1400" dirty="0">
              <a:solidFill>
                <a:srgbClr val="000000"/>
              </a:solidFill>
              <a:latin typeface="Calibri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3552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</TotalTime>
  <Words>206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(body)</vt:lpstr>
      <vt:lpstr>Calibri Light</vt:lpstr>
      <vt:lpstr>Retrospect</vt:lpstr>
      <vt:lpstr>Yokota AB Traffic Management Operations  (Bldg. 920) Customer Service Hours 0830-1530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Yokota AB Traffic Management Operations  (Bldg. 920) Customer Service Hours 0830-1530</dc:title>
  <dc:creator>PATUNGAN, ANGELO C TSgt USAF PACAF 374 LRS/LGRDF</dc:creator>
  <cp:lastModifiedBy>KIM, ESTHER S Capt USAF PACAF 374 LRS/LGRD</cp:lastModifiedBy>
  <cp:revision>4</cp:revision>
  <dcterms:created xsi:type="dcterms:W3CDTF">2024-04-12T06:26:07Z</dcterms:created>
  <dcterms:modified xsi:type="dcterms:W3CDTF">2024-04-15T00:02:42Z</dcterms:modified>
</cp:coreProperties>
</file>